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629" r:id="rId2"/>
    <p:sldId id="1642" r:id="rId3"/>
    <p:sldId id="1643" r:id="rId4"/>
    <p:sldId id="1644" r:id="rId5"/>
    <p:sldId id="1645" r:id="rId6"/>
    <p:sldId id="1646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617" y="2537943"/>
            <a:ext cx="8210282" cy="951779"/>
          </a:xfrm>
        </p:spPr>
        <p:txBody>
          <a:bodyPr>
            <a:norm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424. VANTUNG OMNA 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The Home Over There </a:t>
            </a:r>
          </a:p>
          <a:p>
            <a:r>
              <a:rPr lang="en-US" sz="1500" dirty="0"/>
              <a:t>John 14:3</a:t>
            </a:r>
          </a:p>
          <a:p>
            <a:r>
              <a:rPr lang="en-US" sz="1500" dirty="0"/>
              <a:t>D. W.C Huntington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610808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omna’ng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ngaihsun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inla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gungal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ci;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kizemin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166167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dirty="0"/>
              <a:t>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inn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-ah!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-ah, 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inn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-ah. 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151879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lawmte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ngaihsun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inla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Amailam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maute’n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maute’n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innpi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uh hi. 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234491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gum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kiangah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lawmte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nawnlohna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887593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lawmte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Amaute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lutzo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lungkhamna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a,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 lo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987361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186</Words>
  <Application>Microsoft Office PowerPoint</Application>
  <PresentationFormat>On-screen Show (4:3)</PresentationFormat>
  <Paragraphs>41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424. VANTUNG OMNA </vt:lpstr>
      <vt:lpstr>1</vt:lpstr>
      <vt:lpstr>Sakkik 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2018-12-15T07:13:53Z</dcterms:modified>
</cp:coreProperties>
</file>